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5" r:id="rId26"/>
    <p:sldId id="28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C7925A-FFF6-4FF8-9882-95092A7A479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BB4EFF-F055-4C48-83FE-B379D861D1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905000"/>
            <a:ext cx="9144000" cy="2301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上帝在照顧你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</a:t>
            </a:r>
            <a:endParaRPr lang="en-US" sz="48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85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Mi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-lo,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every day,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O’er all the way;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717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will take care of you,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57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凡有所欠不須罣慮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u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khiam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koa-lu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All you may need He will provide,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you;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76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因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為天父極大富有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In-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kek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pu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u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Nothing you ask will be denied,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30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you,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526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Mi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-lo,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every day,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O’er all the way;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82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will take care of you,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716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朋友離別心免鬱抑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Peng-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iu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li-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piat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sim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bian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chut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When friends depart be not distressed,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you;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67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要安慰你心憂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Chu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an-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li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sim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The Lord will soothe your troubled breast,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you,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5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好壞境遇都免驚惶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phai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keng-gu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Be not dismayed what-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e’er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betide,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you;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456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Mi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-lo,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every day,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O’er all the way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83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will take care of you,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541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</a:t>
            </a:r>
            <a:r>
              <a:rPr lang="en-US" altLang="zh-TW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無論遇着甚麼試煉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 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Bo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lun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tu-tioh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sim-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mih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chhi-lian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No matter what may be the test,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you;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74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得主扶持都免困倦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Tit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hu-chhi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ia-sian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Lean, weary one, upon His breast,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70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you,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743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Mi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-lo,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every day,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O’er all the way;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172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will take care of you,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42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站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住翼下實在安定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Chu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sit-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e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sit-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chai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an-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tia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Beneath His wings of love abide,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2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you,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夜日導路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Mi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-lo,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every day,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O’er all the way;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9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will take care of you,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53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為主做工不須失志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choe-kang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sit-chi,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Through days of toil when heart doth fail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you;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1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路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途崎嶇危險那時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Lo-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kham-khiat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gui-hiam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hit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When dangers fierce your path assail,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 smtClean="0">
              <a:latin typeface="Candara" pitchFamily="34" charset="0"/>
            </a:endParaRP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975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帝在照顧你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</a:rPr>
              <a:t>chiau-ko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 li,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God will take care of you,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70671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151</TotalTime>
  <Words>921</Words>
  <Application>Microsoft Office PowerPoint</Application>
  <PresentationFormat>On-screen Show (4:3)</PresentationFormat>
  <Paragraphs>188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DFKai-SB</vt:lpstr>
      <vt:lpstr>微軟正黑體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27</cp:revision>
  <dcterms:created xsi:type="dcterms:W3CDTF">2017-05-19T07:40:06Z</dcterms:created>
  <dcterms:modified xsi:type="dcterms:W3CDTF">2017-05-20T03:54:14Z</dcterms:modified>
</cp:coreProperties>
</file>